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</p:sldIdLst>
  <p:sldSz cx="7199313" cy="1800225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7" userDrawn="1">
          <p15:clr>
            <a:srgbClr val="A4A3A4"/>
          </p15:clr>
        </p15:guide>
        <p15:guide id="2" pos="22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245B"/>
    <a:srgbClr val="468BA7"/>
    <a:srgbClr val="CF3251"/>
    <a:srgbClr val="478AA6"/>
    <a:srgbClr val="8A2269"/>
    <a:srgbClr val="88226A"/>
    <a:srgbClr val="C48E27"/>
    <a:srgbClr val="882166"/>
    <a:srgbClr val="90253E"/>
    <a:srgbClr val="17B3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2" autoAdjust="0"/>
    <p:restoredTop sz="94660"/>
  </p:normalViewPr>
  <p:slideViewPr>
    <p:cSldViewPr snapToGrid="0" showGuides="1">
      <p:cViewPr varScale="1">
        <p:scale>
          <a:sx n="146" d="100"/>
          <a:sy n="146" d="100"/>
        </p:scale>
        <p:origin x="126" y="978"/>
      </p:cViewPr>
      <p:guideLst>
        <p:guide orient="horz" pos="567"/>
        <p:guide pos="22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9914" y="294620"/>
            <a:ext cx="5399485" cy="626745"/>
          </a:xfrm>
        </p:spPr>
        <p:txBody>
          <a:bodyPr anchor="b"/>
          <a:lstStyle>
            <a:lvl1pPr algn="ctr">
              <a:defRPr sz="1575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914" y="945535"/>
            <a:ext cx="5399485" cy="434638"/>
          </a:xfrm>
        </p:spPr>
        <p:txBody>
          <a:bodyPr/>
          <a:lstStyle>
            <a:lvl1pPr marL="0" indent="0" algn="ctr">
              <a:buNone/>
              <a:defRPr sz="630"/>
            </a:lvl1pPr>
            <a:lvl2pPr marL="120015" indent="0" algn="ctr">
              <a:buNone/>
              <a:defRPr sz="525"/>
            </a:lvl2pPr>
            <a:lvl3pPr marL="240030" indent="0" algn="ctr">
              <a:buNone/>
              <a:defRPr sz="472"/>
            </a:lvl3pPr>
            <a:lvl4pPr marL="360045" indent="0" algn="ctr">
              <a:buNone/>
              <a:defRPr sz="420"/>
            </a:lvl4pPr>
            <a:lvl5pPr marL="480060" indent="0" algn="ctr">
              <a:buNone/>
              <a:defRPr sz="420"/>
            </a:lvl5pPr>
            <a:lvl6pPr marL="600075" indent="0" algn="ctr">
              <a:buNone/>
              <a:defRPr sz="420"/>
            </a:lvl6pPr>
            <a:lvl7pPr marL="720090" indent="0" algn="ctr">
              <a:buNone/>
              <a:defRPr sz="420"/>
            </a:lvl7pPr>
            <a:lvl8pPr marL="840105" indent="0" algn="ctr">
              <a:buNone/>
              <a:defRPr sz="420"/>
            </a:lvl8pPr>
            <a:lvl9pPr marL="960120" indent="0" algn="ctr">
              <a:buNone/>
              <a:defRPr sz="42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846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4543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52008" y="95846"/>
            <a:ext cx="1552352" cy="152560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953" y="95846"/>
            <a:ext cx="4567064" cy="152560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545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7696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03" y="448807"/>
            <a:ext cx="6209407" cy="748843"/>
          </a:xfrm>
        </p:spPr>
        <p:txBody>
          <a:bodyPr anchor="b"/>
          <a:lstStyle>
            <a:lvl1pPr>
              <a:defRPr sz="1575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1203" y="1204734"/>
            <a:ext cx="6209407" cy="393799"/>
          </a:xfrm>
        </p:spPr>
        <p:txBody>
          <a:bodyPr/>
          <a:lstStyle>
            <a:lvl1pPr marL="0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1pPr>
            <a:lvl2pPr marL="120015" indent="0">
              <a:buNone/>
              <a:defRPr sz="525">
                <a:solidFill>
                  <a:schemeClr val="tx1">
                    <a:tint val="75000"/>
                  </a:schemeClr>
                </a:solidFill>
              </a:defRPr>
            </a:lvl2pPr>
            <a:lvl3pPr marL="240030" indent="0">
              <a:buNone/>
              <a:defRPr sz="472">
                <a:solidFill>
                  <a:schemeClr val="tx1">
                    <a:tint val="75000"/>
                  </a:schemeClr>
                </a:solidFill>
              </a:defRPr>
            </a:lvl3pPr>
            <a:lvl4pPr marL="360045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4pPr>
            <a:lvl5pPr marL="480060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5pPr>
            <a:lvl6pPr marL="600075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6pPr>
            <a:lvl7pPr marL="720090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7pPr>
            <a:lvl8pPr marL="840105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8pPr>
            <a:lvl9pPr marL="960120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7081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4953" y="479227"/>
            <a:ext cx="3059708" cy="114222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652" y="479227"/>
            <a:ext cx="3059708" cy="114222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5588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95846"/>
            <a:ext cx="6209407" cy="34796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891" y="441305"/>
            <a:ext cx="3045647" cy="216277"/>
          </a:xfrm>
        </p:spPr>
        <p:txBody>
          <a:bodyPr anchor="b"/>
          <a:lstStyle>
            <a:lvl1pPr marL="0" indent="0">
              <a:buNone/>
              <a:defRPr sz="630" b="1"/>
            </a:lvl1pPr>
            <a:lvl2pPr marL="120015" indent="0">
              <a:buNone/>
              <a:defRPr sz="525" b="1"/>
            </a:lvl2pPr>
            <a:lvl3pPr marL="240030" indent="0">
              <a:buNone/>
              <a:defRPr sz="472" b="1"/>
            </a:lvl3pPr>
            <a:lvl4pPr marL="360045" indent="0">
              <a:buNone/>
              <a:defRPr sz="420" b="1"/>
            </a:lvl4pPr>
            <a:lvl5pPr marL="480060" indent="0">
              <a:buNone/>
              <a:defRPr sz="420" b="1"/>
            </a:lvl5pPr>
            <a:lvl6pPr marL="600075" indent="0">
              <a:buNone/>
              <a:defRPr sz="420" b="1"/>
            </a:lvl6pPr>
            <a:lvl7pPr marL="720090" indent="0">
              <a:buNone/>
              <a:defRPr sz="420" b="1"/>
            </a:lvl7pPr>
            <a:lvl8pPr marL="840105" indent="0">
              <a:buNone/>
              <a:defRPr sz="420" b="1"/>
            </a:lvl8pPr>
            <a:lvl9pPr marL="960120" indent="0">
              <a:buNone/>
              <a:defRPr sz="42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91" y="657582"/>
            <a:ext cx="3045647" cy="9672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4652" y="441305"/>
            <a:ext cx="3060646" cy="216277"/>
          </a:xfrm>
        </p:spPr>
        <p:txBody>
          <a:bodyPr anchor="b"/>
          <a:lstStyle>
            <a:lvl1pPr marL="0" indent="0">
              <a:buNone/>
              <a:defRPr sz="630" b="1"/>
            </a:lvl1pPr>
            <a:lvl2pPr marL="120015" indent="0">
              <a:buNone/>
              <a:defRPr sz="525" b="1"/>
            </a:lvl2pPr>
            <a:lvl3pPr marL="240030" indent="0">
              <a:buNone/>
              <a:defRPr sz="472" b="1"/>
            </a:lvl3pPr>
            <a:lvl4pPr marL="360045" indent="0">
              <a:buNone/>
              <a:defRPr sz="420" b="1"/>
            </a:lvl4pPr>
            <a:lvl5pPr marL="480060" indent="0">
              <a:buNone/>
              <a:defRPr sz="420" b="1"/>
            </a:lvl5pPr>
            <a:lvl6pPr marL="600075" indent="0">
              <a:buNone/>
              <a:defRPr sz="420" b="1"/>
            </a:lvl6pPr>
            <a:lvl7pPr marL="720090" indent="0">
              <a:buNone/>
              <a:defRPr sz="420" b="1"/>
            </a:lvl7pPr>
            <a:lvl8pPr marL="840105" indent="0">
              <a:buNone/>
              <a:defRPr sz="420" b="1"/>
            </a:lvl8pPr>
            <a:lvl9pPr marL="960120" indent="0">
              <a:buNone/>
              <a:defRPr sz="42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44652" y="657582"/>
            <a:ext cx="3060646" cy="9672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546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1365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046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120015"/>
            <a:ext cx="2321966" cy="420053"/>
          </a:xfrm>
        </p:spPr>
        <p:txBody>
          <a:bodyPr anchor="b"/>
          <a:lstStyle>
            <a:lvl1pPr>
              <a:defRPr sz="84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0646" y="259199"/>
            <a:ext cx="3644652" cy="1279327"/>
          </a:xfrm>
        </p:spPr>
        <p:txBody>
          <a:bodyPr/>
          <a:lstStyle>
            <a:lvl1pPr>
              <a:defRPr sz="840"/>
            </a:lvl1pPr>
            <a:lvl2pPr>
              <a:defRPr sz="735"/>
            </a:lvl2pPr>
            <a:lvl3pPr>
              <a:defRPr sz="630"/>
            </a:lvl3pPr>
            <a:lvl4pPr>
              <a:defRPr sz="525"/>
            </a:lvl4pPr>
            <a:lvl5pPr>
              <a:defRPr sz="525"/>
            </a:lvl5pPr>
            <a:lvl6pPr>
              <a:defRPr sz="525"/>
            </a:lvl6pPr>
            <a:lvl7pPr>
              <a:defRPr sz="525"/>
            </a:lvl7pPr>
            <a:lvl8pPr>
              <a:defRPr sz="525"/>
            </a:lvl8pPr>
            <a:lvl9pPr>
              <a:defRPr sz="525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1" y="540067"/>
            <a:ext cx="2321966" cy="1000542"/>
          </a:xfrm>
        </p:spPr>
        <p:txBody>
          <a:bodyPr/>
          <a:lstStyle>
            <a:lvl1pPr marL="0" indent="0">
              <a:buNone/>
              <a:defRPr sz="420"/>
            </a:lvl1pPr>
            <a:lvl2pPr marL="120015" indent="0">
              <a:buNone/>
              <a:defRPr sz="368"/>
            </a:lvl2pPr>
            <a:lvl3pPr marL="240030" indent="0">
              <a:buNone/>
              <a:defRPr sz="315"/>
            </a:lvl3pPr>
            <a:lvl4pPr marL="360045" indent="0">
              <a:buNone/>
              <a:defRPr sz="263"/>
            </a:lvl4pPr>
            <a:lvl5pPr marL="480060" indent="0">
              <a:buNone/>
              <a:defRPr sz="263"/>
            </a:lvl5pPr>
            <a:lvl6pPr marL="600075" indent="0">
              <a:buNone/>
              <a:defRPr sz="263"/>
            </a:lvl6pPr>
            <a:lvl7pPr marL="720090" indent="0">
              <a:buNone/>
              <a:defRPr sz="263"/>
            </a:lvl7pPr>
            <a:lvl8pPr marL="840105" indent="0">
              <a:buNone/>
              <a:defRPr sz="263"/>
            </a:lvl8pPr>
            <a:lvl9pPr marL="960120" indent="0">
              <a:buNone/>
              <a:defRPr sz="263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2206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120015"/>
            <a:ext cx="2321966" cy="420053"/>
          </a:xfrm>
        </p:spPr>
        <p:txBody>
          <a:bodyPr anchor="b"/>
          <a:lstStyle>
            <a:lvl1pPr>
              <a:defRPr sz="84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60646" y="259199"/>
            <a:ext cx="3644652" cy="1279327"/>
          </a:xfrm>
        </p:spPr>
        <p:txBody>
          <a:bodyPr anchor="t"/>
          <a:lstStyle>
            <a:lvl1pPr marL="0" indent="0">
              <a:buNone/>
              <a:defRPr sz="840"/>
            </a:lvl1pPr>
            <a:lvl2pPr marL="120015" indent="0">
              <a:buNone/>
              <a:defRPr sz="735"/>
            </a:lvl2pPr>
            <a:lvl3pPr marL="240030" indent="0">
              <a:buNone/>
              <a:defRPr sz="630"/>
            </a:lvl3pPr>
            <a:lvl4pPr marL="360045" indent="0">
              <a:buNone/>
              <a:defRPr sz="525"/>
            </a:lvl4pPr>
            <a:lvl5pPr marL="480060" indent="0">
              <a:buNone/>
              <a:defRPr sz="525"/>
            </a:lvl5pPr>
            <a:lvl6pPr marL="600075" indent="0">
              <a:buNone/>
              <a:defRPr sz="525"/>
            </a:lvl6pPr>
            <a:lvl7pPr marL="720090" indent="0">
              <a:buNone/>
              <a:defRPr sz="525"/>
            </a:lvl7pPr>
            <a:lvl8pPr marL="840105" indent="0">
              <a:buNone/>
              <a:defRPr sz="525"/>
            </a:lvl8pPr>
            <a:lvl9pPr marL="960120" indent="0">
              <a:buNone/>
              <a:defRPr sz="525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1" y="540067"/>
            <a:ext cx="2321966" cy="1000542"/>
          </a:xfrm>
        </p:spPr>
        <p:txBody>
          <a:bodyPr/>
          <a:lstStyle>
            <a:lvl1pPr marL="0" indent="0">
              <a:buNone/>
              <a:defRPr sz="420"/>
            </a:lvl1pPr>
            <a:lvl2pPr marL="120015" indent="0">
              <a:buNone/>
              <a:defRPr sz="368"/>
            </a:lvl2pPr>
            <a:lvl3pPr marL="240030" indent="0">
              <a:buNone/>
              <a:defRPr sz="315"/>
            </a:lvl3pPr>
            <a:lvl4pPr marL="360045" indent="0">
              <a:buNone/>
              <a:defRPr sz="263"/>
            </a:lvl4pPr>
            <a:lvl5pPr marL="480060" indent="0">
              <a:buNone/>
              <a:defRPr sz="263"/>
            </a:lvl5pPr>
            <a:lvl6pPr marL="600075" indent="0">
              <a:buNone/>
              <a:defRPr sz="263"/>
            </a:lvl6pPr>
            <a:lvl7pPr marL="720090" indent="0">
              <a:buNone/>
              <a:defRPr sz="263"/>
            </a:lvl7pPr>
            <a:lvl8pPr marL="840105" indent="0">
              <a:buNone/>
              <a:defRPr sz="263"/>
            </a:lvl8pPr>
            <a:lvl9pPr marL="960120" indent="0">
              <a:buNone/>
              <a:defRPr sz="263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7885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95846"/>
            <a:ext cx="6209407" cy="347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479227"/>
            <a:ext cx="6209407" cy="11422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1668542"/>
            <a:ext cx="1619845" cy="958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DF194-FC0D-45F2-A732-F87AFA33082D}" type="datetimeFigureOut">
              <a:rPr lang="pt-BR" smtClean="0"/>
              <a:t>15/05/2024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1668542"/>
            <a:ext cx="2429768" cy="958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1668542"/>
            <a:ext cx="1619845" cy="958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F6AC5-2DEF-4825-BBEC-9E59D3CB49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8859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240030" rtl="0" eaLnBrk="1" latinLnBrk="0" hangingPunct="1">
        <a:lnSpc>
          <a:spcPct val="90000"/>
        </a:lnSpc>
        <a:spcBef>
          <a:spcPct val="0"/>
        </a:spcBef>
        <a:buNone/>
        <a:defRPr sz="11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008" indent="-60008" algn="l" defTabSz="24003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735" kern="1200">
          <a:solidFill>
            <a:schemeClr val="tx1"/>
          </a:solidFill>
          <a:latin typeface="+mn-lt"/>
          <a:ea typeface="+mn-ea"/>
          <a:cs typeface="+mn-cs"/>
        </a:defRPr>
      </a:lvl1pPr>
      <a:lvl2pPr marL="180023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630" kern="1200">
          <a:solidFill>
            <a:schemeClr val="tx1"/>
          </a:solidFill>
          <a:latin typeface="+mn-lt"/>
          <a:ea typeface="+mn-ea"/>
          <a:cs typeface="+mn-cs"/>
        </a:defRPr>
      </a:lvl2pPr>
      <a:lvl3pPr marL="300038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525" kern="1200">
          <a:solidFill>
            <a:schemeClr val="tx1"/>
          </a:solidFill>
          <a:latin typeface="+mn-lt"/>
          <a:ea typeface="+mn-ea"/>
          <a:cs typeface="+mn-cs"/>
        </a:defRPr>
      </a:lvl3pPr>
      <a:lvl4pPr marL="420053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4pPr>
      <a:lvl5pPr marL="540068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5pPr>
      <a:lvl6pPr marL="660083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6pPr>
      <a:lvl7pPr marL="780098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7pPr>
      <a:lvl8pPr marL="900113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8pPr>
      <a:lvl9pPr marL="1020128" indent="-60008" algn="l" defTabSz="240030" rtl="0" eaLnBrk="1" latinLnBrk="0" hangingPunct="1">
        <a:lnSpc>
          <a:spcPct val="90000"/>
        </a:lnSpc>
        <a:spcBef>
          <a:spcPts val="131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1pPr>
      <a:lvl2pPr marL="120015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2pPr>
      <a:lvl3pPr marL="240030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3pPr>
      <a:lvl4pPr marL="360045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4pPr>
      <a:lvl5pPr marL="480060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5pPr>
      <a:lvl6pPr marL="600075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6pPr>
      <a:lvl7pPr marL="720090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7pPr>
      <a:lvl8pPr marL="840105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8pPr>
      <a:lvl9pPr marL="960120" algn="l" defTabSz="240030" rtl="0" eaLnBrk="1" latinLnBrk="0" hangingPunct="1">
        <a:defRPr sz="4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C21835E8-F9D1-CC21-0C1D-3E162B89408E}"/>
              </a:ext>
            </a:extLst>
          </p:cNvPr>
          <p:cNvSpPr/>
          <p:nvPr/>
        </p:nvSpPr>
        <p:spPr>
          <a:xfrm>
            <a:off x="0" y="0"/>
            <a:ext cx="7199313" cy="1800225"/>
          </a:xfrm>
          <a:prstGeom prst="rect">
            <a:avLst/>
          </a:prstGeom>
          <a:gradFill>
            <a:gsLst>
              <a:gs pos="0">
                <a:srgbClr val="18A9C4"/>
              </a:gs>
              <a:gs pos="56000">
                <a:srgbClr val="E02746"/>
              </a:gs>
              <a:gs pos="61000">
                <a:srgbClr val="DF2746"/>
              </a:gs>
              <a:gs pos="88000">
                <a:srgbClr val="88226A"/>
              </a:gs>
              <a:gs pos="100000">
                <a:srgbClr val="8A226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0434FB6-8702-6453-F01B-B4A4085D9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029" b="100000" l="342" r="99756">
                        <a14:foregroundMark x1="2930" y1="98145" x2="98682" y2="99219"/>
                        <a14:foregroundMark x1="4248" y1="89404" x2="25928" y2="95752"/>
                        <a14:foregroundMark x1="2393" y1="94189" x2="16406" y2="97900"/>
                        <a14:foregroundMark x1="14014" y1="82031" x2="12988" y2="88379"/>
                        <a14:foregroundMark x1="14844" y1="80420" x2="18018" y2="85205"/>
                        <a14:foregroundMark x1="5811" y1="83594" x2="21436" y2="82520"/>
                        <a14:foregroundMark x1="96045" y1="66406" x2="92090" y2="526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00225" cy="1800225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1C851028-FBC5-D42A-0C43-3236A1BF5FF7}"/>
              </a:ext>
            </a:extLst>
          </p:cNvPr>
          <p:cNvSpPr txBox="1"/>
          <p:nvPr/>
        </p:nvSpPr>
        <p:spPr>
          <a:xfrm>
            <a:off x="2351316" y="366762"/>
            <a:ext cx="53557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#GO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1AE36EF-620E-9E1B-DB19-550E19C694F6}"/>
              </a:ext>
            </a:extLst>
          </p:cNvPr>
          <p:cNvSpPr txBox="1"/>
          <p:nvPr/>
        </p:nvSpPr>
        <p:spPr>
          <a:xfrm>
            <a:off x="2351315" y="674539"/>
            <a:ext cx="4663440" cy="1034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UM ABRAÇO ACOLHEDOR PARA DESENVOLVEDORES INICIANTES E EXPERIENTES!</a:t>
            </a:r>
          </a:p>
        </p:txBody>
      </p:sp>
    </p:spTree>
    <p:extLst>
      <p:ext uri="{BB962C8B-B14F-4D97-AF65-F5344CB8AC3E}">
        <p14:creationId xmlns:p14="http://schemas.microsoft.com/office/powerpoint/2010/main" val="274948790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116</TotalTime>
  <Words>11</Words>
  <Application>Microsoft Office PowerPoint</Application>
  <PresentationFormat>Personalizar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Luiz Gustavo Coelho Ruggeri</dc:creator>
  <cp:lastModifiedBy>Luiz Gustavo Coelho Ruggeri</cp:lastModifiedBy>
  <cp:revision>2</cp:revision>
  <dcterms:created xsi:type="dcterms:W3CDTF">2024-05-15T13:39:55Z</dcterms:created>
  <dcterms:modified xsi:type="dcterms:W3CDTF">2024-05-15T18:24:31Z</dcterms:modified>
</cp:coreProperties>
</file>

<file path=docProps/thumbnail.jpeg>
</file>